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330" r:id="rId3"/>
    <p:sldId id="332" r:id="rId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2" pos="460" userDrawn="1">
          <p15:clr>
            <a:srgbClr val="A4A3A4"/>
          </p15:clr>
        </p15:guide>
        <p15:guide id="3" orient="horz" pos="913" userDrawn="1">
          <p15:clr>
            <a:srgbClr val="A4A3A4"/>
          </p15:clr>
        </p15:guide>
        <p15:guide id="4" pos="4021" userDrawn="1">
          <p15:clr>
            <a:srgbClr val="A4A3A4"/>
          </p15:clr>
        </p15:guide>
        <p15:guide id="5" orient="horz" pos="1979" userDrawn="1">
          <p15:clr>
            <a:srgbClr val="A4A3A4"/>
          </p15:clr>
        </p15:guide>
        <p15:guide id="6" orient="horz" pos="390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5B62B8"/>
    <a:srgbClr val="697AC3"/>
    <a:srgbClr val="FBFBFB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96" autoAdjust="0"/>
    <p:restoredTop sz="84123" autoAdjust="0"/>
  </p:normalViewPr>
  <p:slideViewPr>
    <p:cSldViewPr snapToGrid="0" showGuides="1">
      <p:cViewPr>
        <p:scale>
          <a:sx n="103" d="100"/>
          <a:sy n="103" d="100"/>
        </p:scale>
        <p:origin x="-372" y="96"/>
      </p:cViewPr>
      <p:guideLst>
        <p:guide orient="horz" pos="913"/>
        <p:guide orient="horz" pos="1979"/>
        <p:guide orient="horz" pos="3906"/>
        <p:guide pos="460"/>
        <p:guide pos="402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28.10.2022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4304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28.10.2022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916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28.10.2022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2374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28.10.2022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7339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28.10.2022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3687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28.10.2022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1315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28.10.2022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4176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28.10.2022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4680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28.10.2022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2966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28.10.2022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479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28.10.2022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614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942387-DB5A-4483-B6CC-4D81976C188A}" type="datetimeFigureOut">
              <a:rPr lang="ru-RU" smtClean="0"/>
              <a:t>28.10.2022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4065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riadagestan.ru/upload/iblock/a1c/a1c3814e290c2466514be9bf0e2ab298.JPG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39" t="9774" r="3639" b="21244"/>
          <a:stretch/>
        </p:blipFill>
        <p:spPr bwMode="auto">
          <a:xfrm>
            <a:off x="0" y="-37322"/>
            <a:ext cx="12192000" cy="6904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-46653"/>
            <a:ext cx="12192000" cy="6904653"/>
          </a:xfrm>
          <a:prstGeom prst="rect">
            <a:avLst/>
          </a:prstGeom>
          <a:gradFill flip="none" rotWithShape="1">
            <a:gsLst>
              <a:gs pos="0">
                <a:srgbClr val="0070C0">
                  <a:lumMod val="92000"/>
                  <a:lumOff val="8000"/>
                  <a:alpha val="11000"/>
                </a:srgbClr>
              </a:gs>
              <a:gs pos="100000">
                <a:srgbClr val="7030A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38" y="1900793"/>
            <a:ext cx="837491" cy="87097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569329" y="2074669"/>
            <a:ext cx="48532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МИНИСТЕРСТВО ОБРАЗОВАНИЯ И НАУКИ </a:t>
            </a:r>
          </a:p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РЕСПУБЛИКИ ДАГЕСТАН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2865240"/>
            <a:ext cx="7644983" cy="201029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rot="16200000">
            <a:off x="10666125" y="423904"/>
            <a:ext cx="193811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92D05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2022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31837" y="2936538"/>
            <a:ext cx="87869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ИНФОРМАЦИЯ О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РЕАЛИЗАЦИИ 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КАПИТАЛЬНОГО РЕМОНТА 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ОБЩЕОБРАЗОВАТЕЛЬНЫХ ОРГАНИЗАЦИЙ </a:t>
            </a:r>
          </a:p>
          <a:p>
            <a:r>
              <a:rPr lang="ru-RU" sz="2400" smtClean="0">
                <a:latin typeface="Arial" panose="020B0604020202020204" pitchFamily="34" charset="0"/>
                <a:cs typeface="Arial" panose="020B0604020202020204" pitchFamily="34" charset="0"/>
              </a:rPr>
              <a:t>ШАМИЛЬСКОГО РАЙОНА в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2022 году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56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0541800" y="6365396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5B62B8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22.07.2022</a:t>
            </a:r>
            <a:endParaRPr lang="ru-RU" dirty="0">
              <a:solidFill>
                <a:srgbClr val="5B62B8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ДО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401436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МКОУ 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«</a:t>
            </a:r>
            <a:r>
              <a:rPr lang="ru-RU" sz="2400" b="1" dirty="0" err="1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Хонохская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 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НОШ»</a:t>
            </a:r>
          </a:p>
          <a:p>
            <a:r>
              <a:rPr lang="ru-RU" sz="2400" b="1" dirty="0" err="1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Шамильский</a:t>
            </a:r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район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5178" y="164205"/>
            <a:ext cx="832387" cy="832387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474" y="2050808"/>
            <a:ext cx="3209090" cy="3629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3141" y="2050808"/>
            <a:ext cx="3262313" cy="3629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6886" y="2050808"/>
            <a:ext cx="2755900" cy="3670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714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ПОСЛЕ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375788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МКОУ 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«</a:t>
            </a:r>
            <a:r>
              <a:rPr lang="ru-RU" sz="2400" b="1" dirty="0" err="1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Хонохская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НОШ</a:t>
            </a:r>
          </a:p>
          <a:p>
            <a:r>
              <a:rPr lang="ru-RU" sz="2400" b="1" dirty="0" err="1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Шамильский</a:t>
            </a:r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район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7316227" y="553804"/>
            <a:ext cx="43504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ГОТОВНОСТЬ ОБЪЕКТА КАПИТАЛЬНОГО РЕМОНТА</a:t>
            </a:r>
          </a:p>
          <a:p>
            <a:r>
              <a:rPr lang="ru-RU" sz="36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100%</a:t>
            </a:r>
            <a:endParaRPr lang="ru-RU" sz="36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626" y="534795"/>
            <a:ext cx="832387" cy="832387"/>
          </a:xfrm>
          <a:prstGeom prst="rect">
            <a:avLst/>
          </a:prstGeom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75" y="2076739"/>
            <a:ext cx="2914650" cy="4103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8319" y="1924650"/>
            <a:ext cx="2815136" cy="4255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4998" y="1924651"/>
            <a:ext cx="2773363" cy="429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193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2199</TotalTime>
  <Words>47</Words>
  <Application>Microsoft Office PowerPoint</Application>
  <PresentationFormat>Произвольный</PresentationFormat>
  <Paragraphs>18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Тема Office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Штрилиц</dc:creator>
  <cp:lastModifiedBy>111</cp:lastModifiedBy>
  <cp:revision>95</cp:revision>
  <dcterms:created xsi:type="dcterms:W3CDTF">2022-06-24T13:32:15Z</dcterms:created>
  <dcterms:modified xsi:type="dcterms:W3CDTF">2022-10-28T07:24:36Z</dcterms:modified>
</cp:coreProperties>
</file>