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 autoAdjust="0"/>
    <p:restoredTop sz="84123" autoAdjust="0"/>
  </p:normalViewPr>
  <p:slideViewPr>
    <p:cSldViewPr snapToGrid="0" showGuides="1">
      <p:cViewPr>
        <p:scale>
          <a:sx n="103" d="100"/>
          <a:sy n="103" d="100"/>
        </p:scale>
        <p:origin x="-372" y="-72"/>
      </p:cViewPr>
      <p:guideLst>
        <p:guide orient="horz" pos="913"/>
        <p:guide orient="horz" pos="1979"/>
        <p:guide orient="horz" pos="3906"/>
        <p:guide pos="460"/>
        <p:guide pos="402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6021E2-F2DB-4A51-BE63-17EDC3308811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19366-DBC3-4C00-9C29-5BA27441D8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869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19366-DBC3-4C00-9C29-5BA27441D80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670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smtClean="0">
                <a:latin typeface="Arial" panose="020B0604020202020204" pitchFamily="34" charset="0"/>
                <a:cs typeface="Arial" panose="020B0604020202020204" pitchFamily="34" charset="0"/>
              </a:rPr>
              <a:t>ШАМИЛЬСКОГО РАЙОНА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652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Тлездинская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НОШ»</a:t>
            </a:r>
          </a:p>
          <a:p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Шамильский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02" y="1924650"/>
            <a:ext cx="2573337" cy="401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0" y="1914282"/>
            <a:ext cx="2779713" cy="4028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920" y="1924650"/>
            <a:ext cx="2828925" cy="4017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0937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Тлездинская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НОШ</a:t>
            </a:r>
          </a:p>
          <a:p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Шамильский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65" y="2027527"/>
            <a:ext cx="3030537" cy="399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476" y="2002920"/>
            <a:ext cx="3030537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886" y="2027527"/>
            <a:ext cx="3054350" cy="3927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2222</TotalTime>
  <Words>48</Words>
  <Application>Microsoft Office PowerPoint</Application>
  <PresentationFormat>Произвольный</PresentationFormat>
  <Paragraphs>19</Paragraphs>
  <Slides>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111</cp:lastModifiedBy>
  <cp:revision>96</cp:revision>
  <dcterms:created xsi:type="dcterms:W3CDTF">2022-06-24T13:32:15Z</dcterms:created>
  <dcterms:modified xsi:type="dcterms:W3CDTF">2022-10-28T08:15:27Z</dcterms:modified>
</cp:coreProperties>
</file>