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4123" autoAdjust="0"/>
  </p:normalViewPr>
  <p:slideViewPr>
    <p:cSldViewPr snapToGrid="0" showGuides="1">
      <p:cViewPr>
        <p:scale>
          <a:sx n="103" d="100"/>
          <a:sy n="103" d="100"/>
        </p:scale>
        <p:origin x="-372" y="-306"/>
      </p:cViewPr>
      <p:guideLst>
        <p:guide orient="horz" pos="913"/>
        <p:guide orient="horz" pos="1979"/>
        <p:guide orient="horz" pos="3906"/>
        <p:guide pos="460"/>
        <p:guide pos="402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smtClean="0">
                <a:latin typeface="Arial" panose="020B0604020202020204" pitchFamily="34" charset="0"/>
                <a:cs typeface="Arial" panose="020B0604020202020204" pitchFamily="34" charset="0"/>
              </a:rPr>
              <a:t>ШАМИЛЬСКОГО РАЙОНА </a:t>
            </a:r>
            <a:r>
              <a:rPr lang="ru-RU" sz="240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6296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Геницоробская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НОШ»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Шамильский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46" y="1924650"/>
            <a:ext cx="3771900" cy="3942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050" y="1915670"/>
            <a:ext cx="3646198" cy="3942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248" y="1924650"/>
            <a:ext cx="4046682" cy="393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4837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Геницоробская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НОШ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Шамильский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92" y="1924650"/>
            <a:ext cx="3852789" cy="4479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682" y="1915670"/>
            <a:ext cx="3753174" cy="4614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431" y="1924650"/>
            <a:ext cx="3637286" cy="4605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2185</TotalTime>
  <Words>47</Words>
  <Application>Microsoft Office PowerPoint</Application>
  <PresentationFormat>Произвольный</PresentationFormat>
  <Paragraphs>18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111</cp:lastModifiedBy>
  <cp:revision>93</cp:revision>
  <dcterms:created xsi:type="dcterms:W3CDTF">2022-06-24T13:32:15Z</dcterms:created>
  <dcterms:modified xsi:type="dcterms:W3CDTF">2022-10-28T06:47:27Z</dcterms:modified>
</cp:coreProperties>
</file>